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7770F-1D87-4B96-9EE3-28DE934660E6}" type="datetimeFigureOut">
              <a:rPr lang="en-US" smtClean="0"/>
              <a:t>4/15/19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81FC1A-6FF5-4F3B-82D4-EA93E28E92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7770F-1D87-4B96-9EE3-28DE934660E6}" type="datetimeFigureOut">
              <a:rPr lang="en-US" smtClean="0"/>
              <a:t>4/15/19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FC1A-6FF5-4F3B-82D4-EA93E28E92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E81FC1A-6FF5-4F3B-82D4-EA93E28E925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7770F-1D87-4B96-9EE3-28DE934660E6}" type="datetimeFigureOut">
              <a:rPr lang="en-US" smtClean="0"/>
              <a:t>4/15/19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7770F-1D87-4B96-9EE3-28DE934660E6}" type="datetimeFigureOut">
              <a:rPr lang="en-US" smtClean="0"/>
              <a:t>4/15/19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E81FC1A-6FF5-4F3B-82D4-EA93E28E92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7770F-1D87-4B96-9EE3-28DE934660E6}" type="datetimeFigureOut">
              <a:rPr lang="en-US" smtClean="0"/>
              <a:t>4/15/19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81FC1A-6FF5-4F3B-82D4-EA93E28E925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107770F-1D87-4B96-9EE3-28DE934660E6}" type="datetimeFigureOut">
              <a:rPr lang="en-US" smtClean="0"/>
              <a:t>4/15/19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FC1A-6FF5-4F3B-82D4-EA93E28E92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7770F-1D87-4B96-9EE3-28DE934660E6}" type="datetimeFigureOut">
              <a:rPr lang="en-US" smtClean="0"/>
              <a:t>4/15/19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E81FC1A-6FF5-4F3B-82D4-EA93E28E925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7770F-1D87-4B96-9EE3-28DE934660E6}" type="datetimeFigureOut">
              <a:rPr lang="en-US" smtClean="0"/>
              <a:t>4/15/19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E81FC1A-6FF5-4F3B-82D4-EA93E28E9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7770F-1D87-4B96-9EE3-28DE934660E6}" type="datetimeFigureOut">
              <a:rPr lang="en-US" smtClean="0"/>
              <a:t>4/15/19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81FC1A-6FF5-4F3B-82D4-EA93E28E9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81FC1A-6FF5-4F3B-82D4-EA93E28E925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7770F-1D87-4B96-9EE3-28DE934660E6}" type="datetimeFigureOut">
              <a:rPr lang="en-US" smtClean="0"/>
              <a:t>4/15/19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E81FC1A-6FF5-4F3B-82D4-EA93E28E925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107770F-1D87-4B96-9EE3-28DE934660E6}" type="datetimeFigureOut">
              <a:rPr lang="en-US" smtClean="0"/>
              <a:t>4/15/19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107770F-1D87-4B96-9EE3-28DE934660E6}" type="datetimeFigureOut">
              <a:rPr lang="en-US" smtClean="0"/>
              <a:t>4/15/19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81FC1A-6FF5-4F3B-82D4-EA93E28E925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3 CREDITS (</a:t>
            </a:r>
            <a:r>
              <a:rPr lang="en-US" dirty="0" err="1"/>
              <a:t>ONLINe</a:t>
            </a:r>
            <a:r>
              <a:rPr lang="en-US"/>
              <a:t>) </a:t>
            </a:r>
            <a:endParaRPr lang="en-US" dirty="0"/>
          </a:p>
          <a:p>
            <a:r>
              <a:rPr lang="en-US" dirty="0"/>
              <a:t>Class Provides 45 CEU for Registered Dietitians</a:t>
            </a:r>
          </a:p>
          <a:p>
            <a:endParaRPr lang="en-US" dirty="0"/>
          </a:p>
          <a:p>
            <a:r>
              <a:rPr lang="en-US" dirty="0"/>
              <a:t>Instructor</a:t>
            </a:r>
          </a:p>
          <a:p>
            <a:r>
              <a:rPr lang="en-US" dirty="0"/>
              <a:t>Dr. Elizabeth Smith, RD, LDN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New Class -NFS 6600 </a:t>
            </a:r>
            <a:br>
              <a:rPr lang="en-US" dirty="0"/>
            </a:br>
            <a:r>
              <a:rPr lang="en-US" dirty="0"/>
              <a:t>Nutrition and Obesity </a:t>
            </a:r>
            <a:br>
              <a:rPr lang="en-US" dirty="0"/>
            </a:br>
            <a:r>
              <a:rPr lang="en-US" dirty="0"/>
              <a:t>Summer (June Semester)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47244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course will examine the context, prevalence, causes, consequences, and treatment of obesity and weight related issues in the U.S. and other developed and developing societies. </a:t>
            </a:r>
          </a:p>
        </p:txBody>
      </p:sp>
    </p:spTree>
    <p:extLst>
      <p:ext uri="{BB962C8B-B14F-4D97-AF65-F5344CB8AC3E}">
        <p14:creationId xmlns:p14="http://schemas.microsoft.com/office/powerpoint/2010/main" val="706946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</TotalTime>
  <Words>55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Georgia</vt:lpstr>
      <vt:lpstr>Wingdings</vt:lpstr>
      <vt:lpstr>Wingdings 2</vt:lpstr>
      <vt:lpstr>Civic</vt:lpstr>
      <vt:lpstr>   New Class -NFS 6600  Nutrition and Obesity  Summer (June Semester) 2019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Class -NFS 6600  Nutrition and Obesity  Summer (June Semester) 2019</dc:title>
  <dc:creator>Mark Smith</dc:creator>
  <cp:lastModifiedBy>Microsoft Office User</cp:lastModifiedBy>
  <cp:revision>5</cp:revision>
  <dcterms:created xsi:type="dcterms:W3CDTF">2019-04-13T19:16:24Z</dcterms:created>
  <dcterms:modified xsi:type="dcterms:W3CDTF">2019-04-15T13:27:13Z</dcterms:modified>
</cp:coreProperties>
</file>